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1" r:id="rId2"/>
    <p:sldId id="285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978B"/>
    <a:srgbClr val="B08E88"/>
    <a:srgbClr val="A57B7B"/>
    <a:srgbClr val="90786F"/>
    <a:srgbClr val="DFFFEA"/>
    <a:srgbClr val="DDFFE5"/>
    <a:srgbClr val="D6F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94664" autoAdjust="0"/>
  </p:normalViewPr>
  <p:slideViewPr>
    <p:cSldViewPr snapToGrid="0" snapToObjects="1">
      <p:cViewPr varScale="1">
        <p:scale>
          <a:sx n="94" d="100"/>
          <a:sy n="94" d="100"/>
        </p:scale>
        <p:origin x="162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4" d="100"/>
        <a:sy n="18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6FA9-CF67-1D42-A215-CE4B13D2481D}" type="datetimeFigureOut">
              <a:rPr lang="en-US" smtClean="0"/>
              <a:t>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D1BB-C89F-104F-A1AF-19608D0DC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56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14:prism/>
      </p:transition>
    </mc:Choice>
    <mc:Fallback xmlns="">
      <p:transition xmlns:p14="http://schemas.microsoft.com/office/powerpoint/2010/main" spd="slow" advClick="0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6FA9-CF67-1D42-A215-CE4B13D2481D}" type="datetimeFigureOut">
              <a:rPr lang="en-US" smtClean="0"/>
              <a:t>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D1BB-C89F-104F-A1AF-19608D0DC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83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14:prism/>
      </p:transition>
    </mc:Choice>
    <mc:Fallback xmlns="">
      <p:transition xmlns:p14="http://schemas.microsoft.com/office/powerpoint/2010/main" spd="slow" advClick="0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6FA9-CF67-1D42-A215-CE4B13D2481D}" type="datetimeFigureOut">
              <a:rPr lang="en-US" smtClean="0"/>
              <a:t>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D1BB-C89F-104F-A1AF-19608D0DC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15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14:prism/>
      </p:transition>
    </mc:Choice>
    <mc:Fallback xmlns="">
      <p:transition xmlns:p14="http://schemas.microsoft.com/office/powerpoint/2010/main" spd="slow" advClick="0"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6FA9-CF67-1D42-A215-CE4B13D2481D}" type="datetimeFigureOut">
              <a:rPr lang="en-US" smtClean="0"/>
              <a:t>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D1BB-C89F-104F-A1AF-19608D0DC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33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14:prism/>
      </p:transition>
    </mc:Choice>
    <mc:Fallback xmlns="">
      <p:transition xmlns:p14="http://schemas.microsoft.com/office/powerpoint/2010/main" spd="slow" advClick="0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6FA9-CF67-1D42-A215-CE4B13D2481D}" type="datetimeFigureOut">
              <a:rPr lang="en-US" smtClean="0"/>
              <a:t>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D1BB-C89F-104F-A1AF-19608D0DC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143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14:prism/>
      </p:transition>
    </mc:Choice>
    <mc:Fallback xmlns="">
      <p:transition xmlns:p14="http://schemas.microsoft.com/office/powerpoint/2010/main" spd="slow" advClick="0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6FA9-CF67-1D42-A215-CE4B13D2481D}" type="datetimeFigureOut">
              <a:rPr lang="en-US" smtClean="0"/>
              <a:t>1/29/18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D1BB-C89F-104F-A1AF-19608D0DC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299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14:prism/>
      </p:transition>
    </mc:Choice>
    <mc:Fallback xmlns="">
      <p:transition xmlns:p14="http://schemas.microsoft.com/office/powerpoint/2010/main" spd="slow" advClick="0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6FA9-CF67-1D42-A215-CE4B13D2481D}" type="datetimeFigureOut">
              <a:rPr lang="en-US" smtClean="0"/>
              <a:t>1/29/18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D1BB-C89F-104F-A1AF-19608D0DC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73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14:prism/>
      </p:transition>
    </mc:Choice>
    <mc:Fallback xmlns="">
      <p:transition xmlns:p14="http://schemas.microsoft.com/office/powerpoint/2010/main" spd="slow" advClick="0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6FA9-CF67-1D42-A215-CE4B13D2481D}" type="datetimeFigureOut">
              <a:rPr lang="en-US" smtClean="0"/>
              <a:t>1/29/18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D1BB-C89F-104F-A1AF-19608D0DC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933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14:prism/>
      </p:transition>
    </mc:Choice>
    <mc:Fallback xmlns="">
      <p:transition xmlns:p14="http://schemas.microsoft.com/office/powerpoint/2010/main" spd="slow" advClick="0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6FA9-CF67-1D42-A215-CE4B13D2481D}" type="datetimeFigureOut">
              <a:rPr lang="en-US" smtClean="0"/>
              <a:t>1/29/18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D1BB-C89F-104F-A1AF-19608D0DC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58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14:prism/>
      </p:transition>
    </mc:Choice>
    <mc:Fallback xmlns="">
      <p:transition xmlns:p14="http://schemas.microsoft.com/office/powerpoint/2010/main" spd="slow" advClick="0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6FA9-CF67-1D42-A215-CE4B13D2481D}" type="datetimeFigureOut">
              <a:rPr lang="en-US" smtClean="0"/>
              <a:t>1/29/18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D1BB-C89F-104F-A1AF-19608D0DC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23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14:prism/>
      </p:transition>
    </mc:Choice>
    <mc:Fallback xmlns="">
      <p:transition xmlns:p14="http://schemas.microsoft.com/office/powerpoint/2010/main" spd="slow" advClick="0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6FA9-CF67-1D42-A215-CE4B13D2481D}" type="datetimeFigureOut">
              <a:rPr lang="en-US" smtClean="0"/>
              <a:t>1/29/18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D1BB-C89F-104F-A1AF-19608D0DC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1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14:prism/>
      </p:transition>
    </mc:Choice>
    <mc:Fallback xmlns="">
      <p:transition xmlns:p14="http://schemas.microsoft.com/office/powerpoint/2010/main" spd="slow" advClick="0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26FA9-CF67-1D42-A215-CE4B13D2481D}" type="datetimeFigureOut">
              <a:rPr lang="en-US" smtClean="0"/>
              <a:t>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AD1BB-C89F-104F-A1AF-19608D0DC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5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14:prism/>
      </p:transition>
    </mc:Choice>
    <mc:Fallback xmlns="">
      <p:transition xmlns:p14="http://schemas.microsoft.com/office/powerpoint/2010/main" spd="slow" advClick="0" advTm="5000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xRules(Cover)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865" y="470397"/>
            <a:ext cx="3766979" cy="602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568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14:prism/>
      </p:transition>
    </mc:Choice>
    <mc:Fallback xmlns="">
      <p:transition xmlns:p14="http://schemas.microsoft.com/office/powerpoint/2010/main" spd="slow" advClick="0" advTm="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7584"/>
          </a:xfrm>
        </p:spPr>
        <p:txBody>
          <a:bodyPr>
            <a:normAutofit fontScale="90000"/>
          </a:bodyPr>
          <a:lstStyle/>
          <a:p>
            <a:r>
              <a:rPr lang="en-US" dirty="0"/>
              <a:t>Christopher </a:t>
            </a:r>
            <a:r>
              <a:rPr lang="en-US" dirty="0" err="1"/>
              <a:t>Kenneally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0882"/>
            <a:ext cx="8229600" cy="50552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>
              <a:latin typeface="Arial Black"/>
              <a:cs typeface="Arial Black"/>
            </a:endParaRPr>
          </a:p>
          <a:p>
            <a:pPr marL="0" indent="0" algn="ctr">
              <a:buNone/>
            </a:pPr>
            <a:r>
              <a:rPr lang="en-US" dirty="0">
                <a:latin typeface="Arial Rounded MT Bold"/>
                <a:cs typeface="Arial Rounded MT Bold"/>
              </a:rPr>
              <a:t>With best wishes for 2018 and</a:t>
            </a:r>
          </a:p>
          <a:p>
            <a:pPr marL="0" indent="0" algn="ctr">
              <a:buNone/>
            </a:pPr>
            <a:endParaRPr lang="en-US" dirty="0">
              <a:latin typeface="Arial Rounded MT Bold"/>
              <a:cs typeface="Arial Rounded MT Bold"/>
            </a:endParaRPr>
          </a:p>
          <a:p>
            <a:pPr marL="0" indent="0" algn="ctr">
              <a:buNone/>
            </a:pPr>
            <a:endParaRPr lang="en-US" dirty="0">
              <a:latin typeface="Arial Rounded MT Bold"/>
              <a:cs typeface="Arial Rounded MT Bold"/>
            </a:endParaRPr>
          </a:p>
          <a:p>
            <a:pPr marL="0" indent="0" algn="ctr">
              <a:buNone/>
            </a:pPr>
            <a:endParaRPr lang="en-US" dirty="0">
              <a:latin typeface="Arial Rounded MT Bold"/>
              <a:cs typeface="Arial Rounded MT Bold"/>
            </a:endParaRPr>
          </a:p>
          <a:p>
            <a:pPr marL="0" indent="0" algn="ctr">
              <a:buNone/>
            </a:pPr>
            <a:r>
              <a:rPr lang="en-US" dirty="0">
                <a:latin typeface="Arial Rounded MT Bold"/>
                <a:cs typeface="Arial Rounded MT Bold"/>
              </a:rPr>
              <a:t>to </a:t>
            </a:r>
            <a:r>
              <a:rPr lang="en-US">
                <a:latin typeface="Arial Rounded MT Bold"/>
                <a:cs typeface="Arial Rounded MT Bold"/>
              </a:rPr>
              <a:t>all 2017 </a:t>
            </a:r>
            <a:r>
              <a:rPr lang="en-US" dirty="0">
                <a:latin typeface="Arial Rounded MT Bold"/>
                <a:cs typeface="Arial Rounded MT Bold"/>
              </a:rPr>
              <a:t>authors!</a:t>
            </a:r>
          </a:p>
          <a:p>
            <a:pPr marL="0" indent="0" algn="r">
              <a:buNone/>
            </a:pPr>
            <a:endParaRPr lang="en-US" sz="3600" b="1" i="1" dirty="0">
              <a:latin typeface="Palatino"/>
              <a:cs typeface="Palatino"/>
            </a:endParaRPr>
          </a:p>
          <a:p>
            <a:pPr marL="0" indent="0" algn="r">
              <a:buNone/>
            </a:pPr>
            <a:r>
              <a:rPr lang="en-US" b="1" i="1" dirty="0">
                <a:latin typeface="Arial Rounded MT Bold"/>
                <a:cs typeface="Arial Rounded MT Bold"/>
              </a:rPr>
              <a:t>Christopher </a:t>
            </a:r>
            <a:r>
              <a:rPr lang="en-US" b="1" i="1" dirty="0" err="1">
                <a:latin typeface="Arial Rounded MT Bold"/>
                <a:cs typeface="Arial Rounded MT Bold"/>
              </a:rPr>
              <a:t>Kenneally</a:t>
            </a:r>
            <a:endParaRPr lang="en-US" b="1" i="1" dirty="0">
              <a:latin typeface="Arial Rounded MT Bold"/>
              <a:cs typeface="Arial Rounded MT Bold"/>
            </a:endParaRPr>
          </a:p>
          <a:p>
            <a:pPr marL="0" indent="0" algn="r">
              <a:buNone/>
            </a:pPr>
            <a:r>
              <a:rPr lang="en-US" b="1" i="1" dirty="0">
                <a:latin typeface="Arial Rounded MT Bold"/>
                <a:cs typeface="Arial Rounded MT Bold"/>
              </a:rPr>
              <a:t>NWU Boston Steering Committee</a:t>
            </a:r>
          </a:p>
        </p:txBody>
      </p:sp>
      <p:pic>
        <p:nvPicPr>
          <p:cNvPr id="6" name="Picture 5" descr="congrat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300" y="2044384"/>
            <a:ext cx="3581400" cy="1575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21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14:prism/>
      </p:transition>
    </mc:Choice>
    <mc:Fallback xmlns="">
      <p:transition xmlns:p14="http://schemas.microsoft.com/office/powerpoint/2010/main" spd="slow" advClick="0" advTm="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7201"/>
          </a:xfrm>
        </p:spPr>
        <p:txBody>
          <a:bodyPr>
            <a:normAutofit fontScale="90000"/>
          </a:bodyPr>
          <a:lstStyle/>
          <a:p>
            <a:r>
              <a:rPr lang="en-US" dirty="0"/>
              <a:t>Zephyr Press</a:t>
            </a:r>
          </a:p>
        </p:txBody>
      </p:sp>
      <p:pic>
        <p:nvPicPr>
          <p:cNvPr id="4" name="Content Placeholder 3" descr="zephyr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58" b="9858"/>
          <a:stretch>
            <a:fillRect/>
          </a:stretch>
        </p:blipFill>
        <p:spPr>
          <a:xfrm>
            <a:off x="457200" y="1020763"/>
            <a:ext cx="8229600" cy="5105400"/>
          </a:xfrm>
        </p:spPr>
      </p:pic>
    </p:spTree>
    <p:extLst>
      <p:ext uri="{BB962C8B-B14F-4D97-AF65-F5344CB8AC3E}">
        <p14:creationId xmlns:p14="http://schemas.microsoft.com/office/powerpoint/2010/main" val="2050236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14:prism/>
      </p:transition>
    </mc:Choice>
    <mc:Fallback xmlns="">
      <p:transition xmlns:p14="http://schemas.microsoft.com/office/powerpoint/2010/main" spd="slow" advClick="0" advTm="5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10293</TotalTime>
  <Words>21</Words>
  <Application>Microsoft Macintosh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Black</vt:lpstr>
      <vt:lpstr>Arial Rounded MT Bold</vt:lpstr>
      <vt:lpstr>Calibri</vt:lpstr>
      <vt:lpstr>Palatino</vt:lpstr>
      <vt:lpstr>Office Theme</vt:lpstr>
      <vt:lpstr>PowerPoint Presentation</vt:lpstr>
      <vt:lpstr>Christopher Kenneally</vt:lpstr>
      <vt:lpstr>Zephyr Press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 Mende</dc:creator>
  <cp:lastModifiedBy>Microsoft Office User</cp:lastModifiedBy>
  <cp:revision>50</cp:revision>
  <cp:lastPrinted>2018-01-26T20:32:00Z</cp:lastPrinted>
  <dcterms:created xsi:type="dcterms:W3CDTF">2017-01-08T15:32:57Z</dcterms:created>
  <dcterms:modified xsi:type="dcterms:W3CDTF">2018-01-30T02:35:02Z</dcterms:modified>
</cp:coreProperties>
</file>